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9C3FF"/>
    <a:srgbClr val="9148C8"/>
    <a:srgbClr val="FF5050"/>
    <a:srgbClr val="FFFF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2914AA-9602-411F-BEB2-60F7268A8F58}" v="7" dt="2022-08-29T15:17:43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07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ESTRE Leonel" userId="5b823dec-ea4b-4d0b-bc82-be7e770676bc" providerId="ADAL" clId="{A5E5D38E-3D73-459C-88D7-501F3859F00D}"/>
    <pc:docChg chg="custSel modSld">
      <pc:chgData name="SYLVESTRE Leonel" userId="5b823dec-ea4b-4d0b-bc82-be7e770676bc" providerId="ADAL" clId="{A5E5D38E-3D73-459C-88D7-501F3859F00D}" dt="2022-08-29T16:20:47.018" v="246" actId="20577"/>
      <pc:docMkLst>
        <pc:docMk/>
      </pc:docMkLst>
      <pc:sldChg chg="modSp mod">
        <pc:chgData name="SYLVESTRE Leonel" userId="5b823dec-ea4b-4d0b-bc82-be7e770676bc" providerId="ADAL" clId="{A5E5D38E-3D73-459C-88D7-501F3859F00D}" dt="2022-08-29T16:20:47.018" v="246" actId="20577"/>
        <pc:sldMkLst>
          <pc:docMk/>
          <pc:sldMk cId="3593124623" sldId="257"/>
        </pc:sldMkLst>
        <pc:graphicFrameChg chg="modGraphic">
          <ac:chgData name="SYLVESTRE Leonel" userId="5b823dec-ea4b-4d0b-bc82-be7e770676bc" providerId="ADAL" clId="{A5E5D38E-3D73-459C-88D7-501F3859F00D}" dt="2022-08-29T15:51:21.651" v="138" actId="20577"/>
          <ac:graphicFrameMkLst>
            <pc:docMk/>
            <pc:sldMk cId="3593124623" sldId="257"/>
            <ac:graphicFrameMk id="6" creationId="{17BFCB5E-AAE9-4873-AC6F-12EF90102E42}"/>
          </ac:graphicFrameMkLst>
        </pc:graphicFrameChg>
        <pc:graphicFrameChg chg="modGraphic">
          <ac:chgData name="SYLVESTRE Leonel" userId="5b823dec-ea4b-4d0b-bc82-be7e770676bc" providerId="ADAL" clId="{A5E5D38E-3D73-459C-88D7-501F3859F00D}" dt="2022-08-29T16:20:47.018" v="246" actId="20577"/>
          <ac:graphicFrameMkLst>
            <pc:docMk/>
            <pc:sldMk cId="3593124623" sldId="257"/>
            <ac:graphicFrameMk id="8" creationId="{33F6D627-DD4B-4905-8667-94B46A715949}"/>
          </ac:graphicFrameMkLst>
        </pc:graphicFrameChg>
        <pc:graphicFrameChg chg="modGraphic">
          <ac:chgData name="SYLVESTRE Leonel" userId="5b823dec-ea4b-4d0b-bc82-be7e770676bc" providerId="ADAL" clId="{A5E5D38E-3D73-459C-88D7-501F3859F00D}" dt="2022-08-29T16:19:54.158" v="216" actId="20577"/>
          <ac:graphicFrameMkLst>
            <pc:docMk/>
            <pc:sldMk cId="3593124623" sldId="257"/>
            <ac:graphicFrameMk id="9" creationId="{ED656260-D52A-4FAE-BC56-D2E646FAD3A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551DBAF-D964-4BEC-98DF-B5FD70742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DDA9A2-F700-4DF6-973B-36CAD482AA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D5E76-C3A1-4223-80F4-FD17C34D1E23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5ECD9E-4904-4C0D-A904-51E28078E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6B8CF5-A29B-44BB-93DD-41B1218DEA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AF6EB-D584-41A2-8C08-B08119AF74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0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3667E-6DAD-4983-98D1-D040C4733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20D821-79E7-4EFE-A9C2-F51021AD6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6755B-BBD9-42F7-BFCC-5673BE53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91E3E-1F08-467F-9711-343E2F42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0DD0B-8CF7-496C-B1B8-6C7BAC86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25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15982-B2B6-4492-8CD9-46924459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CD2D43-E6FC-46BA-BEEE-408B33C06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BEA20D-9873-4D1A-A46A-E07A4BE6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37DC83-30CB-448C-A078-32639479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76263C-BD60-4957-8CDA-65AC3ED3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51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67DFFE8-D992-4018-9535-E4CCF771B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56B425-087A-4A3A-8B1F-795D7D9E6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6E6D5E-CCA4-40C5-A83A-4B1A3031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B0F535-7CAD-4203-BF52-363DC138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69FCA-7A86-4141-B370-B389A052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1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CE5A59-F101-4163-B68B-1707405C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E00B16-00CF-4B78-8B78-B57526E4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4C07B1-4257-469C-B267-B3385F3D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0C41F0-17FB-4D93-801C-14D78C09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49E9C-A09A-4693-9C86-CA6FFDE7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36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72343A-402C-44FD-B789-6790D7BAC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1C3C2D-1860-4BBF-9DA5-E039756A5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D2F631-B675-4888-B1CF-3F93006E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EE10AA-69F7-489D-B48E-0CFAE951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555D-F6F6-4DB8-BA6E-23B61E3F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03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63510-474C-441A-B4EC-55128188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AF7D48-C375-4637-AA77-6BB408E50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748C6A-D0BF-40F7-A275-C8C99FD1F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EEEAB7-CFEC-4AB9-ACDC-3D3B0E2D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DF6B74-FB11-4BAA-BFED-597500B1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46A5EE-D255-43BD-BBF8-8C016DC19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16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9A2AC-195F-450E-8E9C-9A735655C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BD5F94-FD70-4609-965D-C6C7CFD38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F3C861-A40A-4332-A161-D3DB786E1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DEA775-60B9-417C-9002-EFD6BAA8C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C196B4-5E8D-4F04-9A1B-4000441D0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E05130-959F-4639-B10D-C679330B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0CBF81-2B3F-46A1-8647-33D14C24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EE7C4C-0659-4653-85D2-84822F8C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29678-B35E-4D9F-9D02-3EE825E4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393A05-68EF-42BA-BB81-9EE91B50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8612F0-8DF9-4D2A-A272-DB6872FD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7D8769-6AE5-432D-BC32-92E06FC4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24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990C26-CAE5-4C6B-A981-4D6A47E7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8B4133-7F5D-49F4-A009-F06BC07C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1E9304-4BD6-4680-A2E1-978601D6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88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23B92-E676-455A-9D41-F3446D2B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EEC7C7-B790-4039-BC4C-F10AA0836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1048F2-3791-415C-B8E8-54F547CEB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897480-9287-4901-87F0-1E492630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5C34AA-F37A-4B11-B65F-799CAB42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80224B-835F-41F6-8D58-E085311F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50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0583D-4E38-48D1-9249-9918FD50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BFFAF6-1100-407B-9C8A-1B86D6E56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73A727-2974-4139-ABFB-F043E33F3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DC808E-6F3A-4CF4-B4A6-BA3345DC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DC9540-C230-41AB-B0D2-058D414E1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7E8420-A526-4862-A1C7-A585C8EF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8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C642D0-2775-40B4-8788-FF046DE0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EE85A-8F93-420D-8C05-BC369BAC6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3057BB-3843-47BD-BE40-BFEAE2284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4FD6-950C-4DF2-ABC6-E82656B2FEA6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35ADBF-6BAA-446C-A8DB-8A5EA85E6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622481-A21A-4224-87EF-C821AD0DD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919F-D3FF-4E58-8091-0ED30C84C00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1859994762,&quot;Placement&quot;:&quot;Footer&quot;,&quot;Top&quot;:519.343,&quot;Left&quot;:844.5204,&quot;SlideWidth&quot;:960,&quot;SlideHeight&quot;:540}">
            <a:extLst>
              <a:ext uri="{FF2B5EF4-FFF2-40B4-BE49-F238E27FC236}">
                <a16:creationId xmlns:a16="http://schemas.microsoft.com/office/drawing/2014/main" id="{F11F6439-0742-4FA0-B4FC-3C787239CD6F}"/>
              </a:ext>
            </a:extLst>
          </p:cNvPr>
          <p:cNvSpPr txBox="1"/>
          <p:nvPr userDrawn="1"/>
        </p:nvSpPr>
        <p:spPr>
          <a:xfrm>
            <a:off x="10725409" y="6595656"/>
            <a:ext cx="14665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FF"/>
                </a:solidFill>
                <a:latin typeface="Calibri" panose="020F0502020204030204" pitchFamily="34" charset="0"/>
              </a:rPr>
              <a:t>Classification : Internal</a:t>
            </a:r>
          </a:p>
        </p:txBody>
      </p:sp>
    </p:spTree>
    <p:extLst>
      <p:ext uri="{BB962C8B-B14F-4D97-AF65-F5344CB8AC3E}">
        <p14:creationId xmlns:p14="http://schemas.microsoft.com/office/powerpoint/2010/main" val="176038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D1C12AF-CB18-4D55-AC17-9EB521F2E3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29104" y="70761"/>
            <a:ext cx="8886825" cy="125158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6B93EE8-8A12-4CCC-9461-9771536B4490}"/>
              </a:ext>
            </a:extLst>
          </p:cNvPr>
          <p:cNvSpPr txBox="1"/>
          <p:nvPr/>
        </p:nvSpPr>
        <p:spPr>
          <a:xfrm>
            <a:off x="688485" y="1026965"/>
            <a:ext cx="11005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Feuille de route  du PEF (éducative) saison 2022-2023</a:t>
            </a: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17BFCB5E-AAE9-4873-AC6F-12EF90102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329673"/>
              </p:ext>
            </p:extLst>
          </p:nvPr>
        </p:nvGraphicFramePr>
        <p:xfrm>
          <a:off x="688485" y="1534534"/>
          <a:ext cx="11005071" cy="162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1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4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  <a:p>
                      <a:pPr marL="210820" marR="191770"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sz="1800" b="1" spc="5" dirty="0">
                          <a:latin typeface="Comic Sans MS"/>
                          <a:cs typeface="Comic Sans MS"/>
                        </a:rPr>
                        <a:t>U6  U9</a:t>
                      </a:r>
                      <a:endParaRPr sz="1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1100" b="1" spc="-5" dirty="0">
                          <a:latin typeface="Comic Sans MS"/>
                          <a:cs typeface="Comic Sans MS"/>
                        </a:rPr>
                        <a:t>SEPTEMBRE / OCTOBRE / NOVEMBRE 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1100" b="1" spc="-5" dirty="0">
                          <a:latin typeface="Comic Sans MS"/>
                          <a:cs typeface="Comic Sans MS"/>
                        </a:rPr>
                        <a:t>DECEMBRE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lang="fr-FR" sz="1100" b="1" dirty="0">
                          <a:latin typeface="Comic Sans MS"/>
                          <a:cs typeface="Comic Sans MS"/>
                        </a:rPr>
                        <a:t>JANVIER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fr-FR" sz="1100" b="1" spc="-80" dirty="0">
                          <a:latin typeface="Comic Sans MS"/>
                          <a:cs typeface="Comic Sans MS"/>
                        </a:rPr>
                        <a:t>FEVRIER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1100" b="1" spc="-5" dirty="0">
                          <a:latin typeface="Comic Sans MS"/>
                          <a:cs typeface="Comic Sans MS"/>
                        </a:rPr>
                        <a:t>MARS / A</a:t>
                      </a:r>
                      <a:r>
                        <a:rPr sz="1100" b="1" spc="-5">
                          <a:latin typeface="Comic Sans MS"/>
                          <a:cs typeface="Comic Sans MS"/>
                        </a:rPr>
                        <a:t>VRIL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>
                          <a:latin typeface="Comic Sans MS"/>
                          <a:cs typeface="Comic Sans MS"/>
                        </a:rPr>
                        <a:t>MAI 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Santé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 Faire son sac et bien s’équiper</a:t>
                      </a: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Culture foot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Porter les valeurs du foot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Règle du jeu et arbitrage: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 Connaître les règles essentielles du jeu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Engagement citoyen </a:t>
                      </a: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Saluer les personnes de son environnement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Fair-play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Préparer, vivre et conclure le match dans l’esprit foot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C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Environnement :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none" dirty="0">
                          <a:latin typeface="Times New Roman"/>
                          <a:cs typeface="Times New Roman"/>
                        </a:rPr>
                        <a:t>Laisser les installations en bon état</a:t>
                      </a:r>
                      <a:endParaRPr sz="1400" b="1" u="none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33F6D627-DD4B-4905-8667-94B46A715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34654"/>
              </p:ext>
            </p:extLst>
          </p:nvPr>
        </p:nvGraphicFramePr>
        <p:xfrm>
          <a:off x="688485" y="3317424"/>
          <a:ext cx="11005071" cy="162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1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4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  <a:p>
                      <a:pPr marL="210820" marR="191770"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lang="fr-FR" sz="1800" b="1" spc="5" dirty="0">
                          <a:latin typeface="Comic Sans MS"/>
                          <a:cs typeface="Comic Sans MS"/>
                        </a:rPr>
                        <a:t>U10  U13</a:t>
                      </a:r>
                      <a:endParaRPr sz="1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1100" b="1" spc="-5" dirty="0">
                          <a:latin typeface="Comic Sans MS"/>
                          <a:cs typeface="Comic Sans MS"/>
                        </a:rPr>
                        <a:t>OCTOBRE / NOVEMBRE / DECEMBRE 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JANVIER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FEVRIER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MARS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AVRIL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MAI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JUIN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Santé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Bien manger, c’est </a:t>
                      </a:r>
                      <a:r>
                        <a:rPr lang="fr-FR" sz="1400" b="1">
                          <a:latin typeface="Times New Roman"/>
                          <a:cs typeface="Times New Roman"/>
                        </a:rPr>
                        <a:t>mieux jouer</a:t>
                      </a:r>
                      <a:endParaRPr lang="fr-FR"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Règle du jeu et arbitrage: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Maîtriser la règle </a:t>
                      </a:r>
                      <a:r>
                        <a:rPr lang="fr-FR" sz="1400" b="1">
                          <a:latin typeface="Times New Roman"/>
                          <a:cs typeface="Times New Roman"/>
                        </a:rPr>
                        <a:t>du hors jeu</a:t>
                      </a:r>
                      <a:endParaRPr lang="fr-FR" sz="14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Fair-play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Respecter les adversaires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C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Environnement: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none" dirty="0">
                          <a:latin typeface="Times New Roman"/>
                          <a:cs typeface="Times New Roman"/>
                        </a:rPr>
                        <a:t>Trier les déchets et laisser les vestiaires et les installations en bon état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Engagement citoyen :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 S’interdire toutes formes </a:t>
                      </a:r>
                      <a:r>
                        <a:rPr lang="fr-FR" sz="1400" b="1">
                          <a:latin typeface="Times New Roman"/>
                          <a:cs typeface="Times New Roman"/>
                        </a:rPr>
                        <a:t>de discrimination</a:t>
                      </a:r>
                      <a:endParaRPr lang="fr-FR"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Culture foot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Avoir l’esprit club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ED656260-D52A-4FAE-BC56-D2E646FAD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12446"/>
              </p:ext>
            </p:extLst>
          </p:nvPr>
        </p:nvGraphicFramePr>
        <p:xfrm>
          <a:off x="688484" y="5130935"/>
          <a:ext cx="11010457" cy="162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6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4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  <a:p>
                      <a:pPr marL="210820" marR="191770" algn="ctr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sz="1800" b="1" spc="5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fr-FR" sz="1800" b="1" spc="5" dirty="0">
                          <a:latin typeface="Comic Sans MS"/>
                          <a:cs typeface="Comic Sans MS"/>
                        </a:rPr>
                        <a:t>14</a:t>
                      </a:r>
                      <a:r>
                        <a:rPr sz="1800" b="1" spc="5" dirty="0">
                          <a:latin typeface="Comic Sans MS"/>
                          <a:cs typeface="Comic Sans MS"/>
                        </a:rPr>
                        <a:t>  U</a:t>
                      </a:r>
                      <a:r>
                        <a:rPr lang="fr-FR" sz="1800" b="1" spc="5" dirty="0">
                          <a:latin typeface="Comic Sans MS"/>
                          <a:cs typeface="Comic Sans MS"/>
                        </a:rPr>
                        <a:t>18</a:t>
                      </a:r>
                      <a:endParaRPr sz="18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fr-FR" sz="1100" b="1" spc="-5" dirty="0">
                          <a:latin typeface="Comic Sans MS"/>
                          <a:cs typeface="Comic Sans MS"/>
                        </a:rPr>
                        <a:t>OCTOBRE / NOVEMBRE / DECEMBRE 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JANVIER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FEVRIER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MARS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AVRIL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MAI </a:t>
                      </a:r>
                      <a:r>
                        <a:rPr sz="1100" b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100" b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100" b="1" spc="-5" dirty="0">
                          <a:latin typeface="Comic Sans MS"/>
                          <a:cs typeface="Comic Sans MS"/>
                        </a:rPr>
                        <a:t>JUIN</a:t>
                      </a:r>
                      <a:endParaRPr sz="1100" dirty="0">
                        <a:latin typeface="Comic Sans MS"/>
                        <a:cs typeface="Comic Sans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Santé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Foot et santé combinés</a:t>
                      </a: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Fair-play 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Se comporter avec élégance sur et en dehors du terrain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C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Engagement citoyen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Connaitre les parcours pour devenir éducateur, arbitre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8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Règle du jeu et arbitrage: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Gérer et arbitrer une rencontre à l’entraînement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Environnement: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Se déplacer en toute sécurité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1" u="sng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u="sng" dirty="0">
                          <a:latin typeface="Times New Roman"/>
                          <a:cs typeface="Times New Roman"/>
                        </a:rPr>
                        <a:t>Culture foot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Times New Roman"/>
                          <a:cs typeface="Times New Roman"/>
                        </a:rPr>
                        <a:t>Connaître l’organisation du club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24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234</Words>
  <Application>Microsoft Office PowerPoint</Application>
  <PresentationFormat>Grand écran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PC-RAUTURIER</dc:creator>
  <cp:lastModifiedBy>Leonel SYLVESTRE</cp:lastModifiedBy>
  <cp:revision>26</cp:revision>
  <dcterms:created xsi:type="dcterms:W3CDTF">2019-07-19T07:36:17Z</dcterms:created>
  <dcterms:modified xsi:type="dcterms:W3CDTF">2022-08-31T05:51:25Z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2e1ed0-4700-41e0-aec3-61ed249f3333_Enabled">
    <vt:lpwstr>true</vt:lpwstr>
  </property>
  <property fmtid="{D5CDD505-2E9C-101B-9397-08002B2CF9AE}" pid="3" name="MSIP_Label_812e1ed0-4700-41e0-aec3-61ed249f3333_SetDate">
    <vt:lpwstr>2021-08-26T09:29:11Z</vt:lpwstr>
  </property>
  <property fmtid="{D5CDD505-2E9C-101B-9397-08002B2CF9AE}" pid="4" name="MSIP_Label_812e1ed0-4700-41e0-aec3-61ed249f3333_Method">
    <vt:lpwstr>Standard</vt:lpwstr>
  </property>
  <property fmtid="{D5CDD505-2E9C-101B-9397-08002B2CF9AE}" pid="5" name="MSIP_Label_812e1ed0-4700-41e0-aec3-61ed249f3333_Name">
    <vt:lpwstr>Internal - Standard</vt:lpwstr>
  </property>
  <property fmtid="{D5CDD505-2E9C-101B-9397-08002B2CF9AE}" pid="6" name="MSIP_Label_812e1ed0-4700-41e0-aec3-61ed249f3333_SiteId">
    <vt:lpwstr>614f9c25-bffa-42c7-86d8-964101f55fa2</vt:lpwstr>
  </property>
  <property fmtid="{D5CDD505-2E9C-101B-9397-08002B2CF9AE}" pid="7" name="MSIP_Label_812e1ed0-4700-41e0-aec3-61ed249f3333_ActionId">
    <vt:lpwstr>eb6ee605-631c-45e3-b8ce-f3ad2c776f59</vt:lpwstr>
  </property>
  <property fmtid="{D5CDD505-2E9C-101B-9397-08002B2CF9AE}" pid="8" name="MSIP_Label_812e1ed0-4700-41e0-aec3-61ed249f3333_ContentBits">
    <vt:lpwstr>2</vt:lpwstr>
  </property>
</Properties>
</file>